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F916E-6107-DF40-8F65-9276477C54D5}" type="datetimeFigureOut">
              <a:rPr lang="en-RO" smtClean="0"/>
              <a:t>04/03/2025</a:t>
            </a:fld>
            <a:endParaRPr lang="en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39BA5-2B4A-7545-A3D1-B34E1D90DC4C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42440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8DBFC-A6A7-0340-96BA-EB9348C6F73C}" type="datetime1">
              <a:rPr lang="ro-RO" smtClean="0"/>
              <a:t>03.04.2025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58135-1FB5-B040-91FA-8E91B0B88D6B}" type="datetime1">
              <a:rPr lang="ro-RO" smtClean="0"/>
              <a:t>03.04.2025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F83F-6D18-834D-81DA-5A146CB72E89}" type="datetime1">
              <a:rPr lang="ro-RO" smtClean="0"/>
              <a:t>03.04.2025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999D-3E42-7549-9255-0B9906E08D64}" type="datetime1">
              <a:rPr lang="ro-RO" smtClean="0"/>
              <a:t>03.04.2025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50EBB-7A46-7A45-8E10-1CB905CEE483}" type="datetime1">
              <a:rPr lang="ro-RO" smtClean="0"/>
              <a:t>03.04.2025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3E37-D72D-9D43-9A2B-CBC1E5020313}" type="datetime1">
              <a:rPr lang="ro-RO" smtClean="0"/>
              <a:t>03.04.2025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0F7C-DA80-4749-8B7C-758102A6F786}" type="datetime1">
              <a:rPr lang="ro-RO" smtClean="0"/>
              <a:t>03.04.2025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3A67-AC83-3748-9267-9F4BE9403CBC}" type="datetime1">
              <a:rPr lang="ro-RO" smtClean="0"/>
              <a:t>03.04.2025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E7FB-EF69-7947-A6A1-E79E15C640BB}" type="datetime1">
              <a:rPr lang="ro-RO" smtClean="0"/>
              <a:t>03.04.2025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CF0C-A084-314E-B0F8-07160026301C}" type="datetime1">
              <a:rPr lang="ro-RO" smtClean="0"/>
              <a:t>03.04.2025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C670-0817-2C4A-96BB-CA5675DD63B9}" type="datetime1">
              <a:rPr lang="ro-RO" smtClean="0"/>
              <a:t>03.04.2025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A72E1-EEFA-6E4E-A4A3-FA31C6E37AC4}" type="datetime1">
              <a:rPr lang="ro-RO" smtClean="0"/>
              <a:t>03.04.2025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International Student Symposium "Hortus Academicus“  April 05, 2024 - Bucharest, Romania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797E2-2A3A-4884-98E8-D273ADCDD6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81801D-B640-4C6A-B9F3-B235E5935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3398"/>
            <a:ext cx="11210299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1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520825" y="496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E8D18F5-9EC3-8316-9808-AC062760F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9548" y="1651509"/>
            <a:ext cx="6296828" cy="1211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fr-FR" sz="3500" b="1" dirty="0"/>
              <a:t>The title of your presentation </a:t>
            </a:r>
            <a:r>
              <a:rPr lang="en-GB" altLang="fr-FR" sz="3600" b="1" dirty="0"/>
              <a:t>(max 40)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97F877AE-2B07-F208-F342-4114B6563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4499432"/>
            <a:ext cx="4846242" cy="3189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1400" i="1" dirty="0">
                <a:ea typeface="MS PGothic" panose="020B0600070205080204" pitchFamily="34" charset="-128"/>
              </a:rPr>
              <a:t>   </a:t>
            </a:r>
            <a:r>
              <a:rPr lang="en-US" altLang="ja-JP" sz="1400" dirty="0">
                <a:ea typeface="MS PGothic" panose="020B0600070205080204" pitchFamily="34" charset="-128"/>
              </a:rPr>
              <a:t>Names of authors and affiliations may be here max 24pts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10E73F55-1AE4-D9C1-4A29-36A1E977F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5024520"/>
            <a:ext cx="4846242" cy="3189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1400" i="1" dirty="0">
                <a:ea typeface="MS PGothic" panose="020B0600070205080204" pitchFamily="34" charset="-128"/>
              </a:rPr>
              <a:t>   </a:t>
            </a:r>
            <a:r>
              <a:rPr lang="en-US" altLang="ja-JP" sz="1400" dirty="0">
                <a:ea typeface="MS PGothic" panose="020B0600070205080204" pitchFamily="34" charset="-128"/>
              </a:rPr>
              <a:t>Names of the coordinator professor 24pts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75D8C5-C0DA-39C2-7978-3037ABDD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7784" y="6361112"/>
            <a:ext cx="3608040" cy="365125"/>
          </a:xfrm>
        </p:spPr>
        <p:txBody>
          <a:bodyPr/>
          <a:lstStyle/>
          <a:p>
            <a:r>
              <a:rPr lang="ro-RO" dirty="0"/>
              <a:t> International Student Symposium "IF IM CAD„</a:t>
            </a:r>
          </a:p>
          <a:p>
            <a:r>
              <a:rPr lang="en-US" sz="1200" dirty="0">
                <a:effectLst/>
                <a:ea typeface="PMingLiU" panose="02020500000000000000" pitchFamily="18" charset="-120"/>
              </a:rPr>
              <a:t>May 9</a:t>
            </a:r>
            <a:r>
              <a:rPr lang="ro-RO" sz="1200" dirty="0">
                <a:effectLst/>
                <a:ea typeface="PMingLiU" panose="02020500000000000000" pitchFamily="18" charset="-120"/>
              </a:rPr>
              <a:t>-10 </a:t>
            </a:r>
            <a:r>
              <a:rPr lang="en-US" sz="1200" dirty="0" err="1">
                <a:effectLst/>
                <a:ea typeface="PMingLiU" panose="02020500000000000000" pitchFamily="18" charset="-120"/>
              </a:rPr>
              <a:t>th</a:t>
            </a:r>
            <a:r>
              <a:rPr lang="en-US" sz="1200" dirty="0">
                <a:effectLst/>
                <a:ea typeface="PMingLiU" panose="02020500000000000000" pitchFamily="18" charset="-120"/>
              </a:rPr>
              <a:t>, 2025</a:t>
            </a:r>
            <a:endParaRPr lang="ro-RO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D4F752-7F45-4188-98E6-C0EB7DA919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1763"/>
            <a:ext cx="8496944" cy="1002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465B0-ACFE-C76D-F78A-859EFB32E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888432" cy="485622"/>
          </a:xfrm>
        </p:spPr>
        <p:txBody>
          <a:bodyPr/>
          <a:lstStyle/>
          <a:p>
            <a:r>
              <a:rPr lang="ro-RO" dirty="0"/>
              <a:t> International Student Symposium "IF IM CAD„</a:t>
            </a:r>
          </a:p>
          <a:p>
            <a:r>
              <a:rPr lang="en-US" sz="1200" dirty="0">
                <a:effectLst/>
                <a:ea typeface="PMingLiU" panose="02020500000000000000" pitchFamily="18" charset="-120"/>
              </a:rPr>
              <a:t>May 9</a:t>
            </a:r>
            <a:r>
              <a:rPr lang="ro-RO" sz="1200" dirty="0">
                <a:effectLst/>
                <a:ea typeface="PMingLiU" panose="02020500000000000000" pitchFamily="18" charset="-120"/>
              </a:rPr>
              <a:t>-10 </a:t>
            </a:r>
            <a:r>
              <a:rPr lang="en-US" sz="1200" dirty="0" err="1">
                <a:effectLst/>
                <a:ea typeface="PMingLiU" panose="02020500000000000000" pitchFamily="18" charset="-120"/>
              </a:rPr>
              <a:t>th</a:t>
            </a:r>
            <a:r>
              <a:rPr lang="en-US" sz="1200" dirty="0">
                <a:effectLst/>
                <a:ea typeface="PMingLiU" panose="02020500000000000000" pitchFamily="18" charset="-120"/>
              </a:rPr>
              <a:t>, 2025</a:t>
            </a:r>
            <a:endParaRPr lang="ro-RO" dirty="0"/>
          </a:p>
          <a:p>
            <a:endParaRPr 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FF75174-3FCD-A402-A201-9298AB8E0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5184576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Introduction &amp; Objectives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7B853A-CBB2-E4B2-0AD4-A5D0E875C12F}"/>
              </a:ext>
            </a:extLst>
          </p:cNvPr>
          <p:cNvSpPr/>
          <p:nvPr/>
        </p:nvSpPr>
        <p:spPr>
          <a:xfrm>
            <a:off x="467544" y="1124744"/>
            <a:ext cx="69968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pts; </a:t>
            </a:r>
            <a:r>
              <a:rPr lang="fr-FR" altLang="ja-JP" sz="1500" dirty="0" err="1">
                <a:ea typeface="MS PGothic" panose="020B0600070205080204" pitchFamily="34" charset="-128"/>
              </a:rPr>
              <a:t>Your</a:t>
            </a:r>
            <a:r>
              <a:rPr lang="fr-FR" altLang="ja-JP" sz="1500" dirty="0">
                <a:ea typeface="MS PGothic" panose="020B0600070205080204" pitchFamily="34" charset="-128"/>
              </a:rPr>
              <a:t> introduction </a:t>
            </a:r>
            <a:r>
              <a:rPr lang="fr-FR" altLang="ja-JP" sz="1500" dirty="0" err="1">
                <a:ea typeface="MS PGothic" panose="020B0600070205080204" pitchFamily="34" charset="-128"/>
              </a:rPr>
              <a:t>text</a:t>
            </a:r>
            <a:r>
              <a:rPr lang="fr-FR" altLang="ja-JP" sz="1500" dirty="0">
                <a:ea typeface="MS PGothic" panose="020B0600070205080204" pitchFamily="34" charset="-128"/>
              </a:rPr>
              <a:t> </a:t>
            </a:r>
            <a:r>
              <a:rPr lang="ro-RO" altLang="ja-JP" sz="1500" dirty="0">
                <a:ea typeface="MS PGothic" panose="020B0600070205080204" pitchFamily="34" charset="-128"/>
              </a:rPr>
              <a:t>20</a:t>
            </a:r>
            <a:r>
              <a:rPr lang="fr-FR" altLang="ja-JP" sz="1500" dirty="0">
                <a:ea typeface="MS PGothic" panose="020B0600070205080204" pitchFamily="34" charset="-128"/>
              </a:rPr>
              <a:t>pts</a:t>
            </a:r>
          </a:p>
          <a:p>
            <a:pPr algn="just">
              <a:spcBef>
                <a:spcPct val="0"/>
              </a:spcBef>
            </a:pPr>
            <a:endParaRPr lang="fr-FR" altLang="fr-FR" sz="1500" dirty="0">
              <a:ea typeface="MS PGothic" panose="020B0600070205080204" pitchFamily="34" charset="-128"/>
            </a:endParaRPr>
          </a:p>
          <a:p>
            <a:pPr algn="just">
              <a:spcBef>
                <a:spcPct val="0"/>
              </a:spcBef>
            </a:pPr>
            <a:r>
              <a:rPr lang="ro-RO" altLang="fr-FR" sz="1500" dirty="0"/>
              <a:t>A</a:t>
            </a:r>
            <a:r>
              <a:rPr lang="en-US" altLang="fr-FR" sz="1500" dirty="0"/>
              <a:t> short presentation of the state of the art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C28DE7D-B765-4A74-958A-A6B0E0E85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325ED4F-7871-FD24-132A-336614497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960440" cy="485622"/>
          </a:xfrm>
        </p:spPr>
        <p:txBody>
          <a:bodyPr/>
          <a:lstStyle/>
          <a:p>
            <a:r>
              <a:rPr lang="ro-RO" dirty="0"/>
              <a:t> International Student Symposium "IF IM CAD„</a:t>
            </a:r>
          </a:p>
          <a:p>
            <a:r>
              <a:rPr lang="en-US" sz="1200" dirty="0">
                <a:effectLst/>
                <a:ea typeface="PMingLiU" panose="02020500000000000000" pitchFamily="18" charset="-120"/>
              </a:rPr>
              <a:t>May 9</a:t>
            </a:r>
            <a:r>
              <a:rPr lang="ro-RO" sz="1200" dirty="0">
                <a:effectLst/>
                <a:ea typeface="PMingLiU" panose="02020500000000000000" pitchFamily="18" charset="-120"/>
              </a:rPr>
              <a:t>-10 </a:t>
            </a:r>
            <a:r>
              <a:rPr lang="en-US" sz="1200" dirty="0" err="1">
                <a:effectLst/>
                <a:ea typeface="PMingLiU" panose="02020500000000000000" pitchFamily="18" charset="-120"/>
              </a:rPr>
              <a:t>th</a:t>
            </a:r>
            <a:r>
              <a:rPr lang="en-US" sz="1200" dirty="0">
                <a:effectLst/>
                <a:ea typeface="PMingLiU" panose="02020500000000000000" pitchFamily="18" charset="-120"/>
              </a:rPr>
              <a:t>, 2025</a:t>
            </a:r>
            <a:endParaRPr lang="ro-RO" dirty="0"/>
          </a:p>
          <a:p>
            <a:endParaRPr lang="en-US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E619930-1464-D9A1-6C40-D4FE8C33F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4824536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Materials &amp; 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910688-628A-3F88-E9DF-54DD0C21EBA4}"/>
              </a:ext>
            </a:extLst>
          </p:cNvPr>
          <p:cNvSpPr/>
          <p:nvPr/>
        </p:nvSpPr>
        <p:spPr>
          <a:xfrm>
            <a:off x="467544" y="1124744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; 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pts; M&amp;M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24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pts </a:t>
            </a:r>
          </a:p>
          <a:p>
            <a:pPr algn="just">
              <a:spcBef>
                <a:spcPct val="0"/>
              </a:spcBef>
            </a:pPr>
            <a:endParaRPr lang="en-US" altLang="fr-FR" sz="1500" dirty="0">
              <a:solidFill>
                <a:srgbClr val="000000"/>
              </a:solidFill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ro-RO" altLang="fr-FR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R</a:t>
            </a:r>
            <a:r>
              <a:rPr lang="en-US" altLang="fr-FR" sz="1500" dirty="0" err="1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esearch</a:t>
            </a:r>
            <a:r>
              <a:rPr lang="en-US" altLang="fr-FR" sz="1500" dirty="0">
                <a:solidFill>
                  <a:srgbClr val="000000"/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/study objectives, experimental factors, study area, research methods, observations, measurements, analyses etc.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38E6570-247B-46EE-8FC8-373593538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66DF197-C5F4-52DF-8B55-2AFFD18B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888432" cy="485622"/>
          </a:xfrm>
        </p:spPr>
        <p:txBody>
          <a:bodyPr/>
          <a:lstStyle/>
          <a:p>
            <a:r>
              <a:rPr lang="ro-RO" dirty="0"/>
              <a:t> International Student Symposium "IF IM CAD„</a:t>
            </a:r>
          </a:p>
          <a:p>
            <a:r>
              <a:rPr lang="en-US" sz="1200" dirty="0">
                <a:effectLst/>
                <a:ea typeface="PMingLiU" panose="02020500000000000000" pitchFamily="18" charset="-120"/>
              </a:rPr>
              <a:t>May 9</a:t>
            </a:r>
            <a:r>
              <a:rPr lang="ro-RO" sz="1200" dirty="0">
                <a:effectLst/>
                <a:ea typeface="PMingLiU" panose="02020500000000000000" pitchFamily="18" charset="-120"/>
              </a:rPr>
              <a:t>-10 </a:t>
            </a:r>
            <a:r>
              <a:rPr lang="en-US" sz="1200" dirty="0" err="1">
                <a:effectLst/>
                <a:ea typeface="PMingLiU" panose="02020500000000000000" pitchFamily="18" charset="-120"/>
              </a:rPr>
              <a:t>th</a:t>
            </a:r>
            <a:r>
              <a:rPr lang="en-US" sz="1200" dirty="0">
                <a:effectLst/>
                <a:ea typeface="PMingLiU" panose="02020500000000000000" pitchFamily="18" charset="-120"/>
              </a:rPr>
              <a:t>, 2025</a:t>
            </a:r>
            <a:endParaRPr lang="ro-RO" dirty="0"/>
          </a:p>
          <a:p>
            <a:endParaRPr lang="en-US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B471E47F-2A7C-AE78-1547-2501A5C2D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5472608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Results and discussions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07C0290-AB62-A23B-4BFA-66F471B31E25}"/>
              </a:ext>
            </a:extLst>
          </p:cNvPr>
          <p:cNvSpPr/>
          <p:nvPr/>
        </p:nvSpPr>
        <p:spPr>
          <a:xfrm>
            <a:off x="470945" y="1123944"/>
            <a:ext cx="69968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Results 1 36pts; 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Results 1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</a:t>
            </a:r>
          </a:p>
          <a:p>
            <a:pPr algn="just">
              <a:spcBef>
                <a:spcPct val="0"/>
              </a:spcBef>
            </a:pPr>
            <a:endParaRPr lang="en-US" altLang="ja-JP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T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he obtained results will be presented (tables, graphs, images)</a:t>
            </a:r>
            <a:endParaRPr lang="en-GB" altLang="fr-FR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GB" altLang="fr-FR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284CB50-679B-5C93-2467-63E931DB1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780" y="3429000"/>
            <a:ext cx="2481636" cy="2179990"/>
          </a:xfrm>
          <a:prstGeom prst="rect">
            <a:avLst/>
          </a:prstGeo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6E253591-6A83-43FE-BE2C-A3188240AC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7BF102E-993D-6487-15E2-47AFF78FC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0" y="6182056"/>
            <a:ext cx="3744416" cy="425373"/>
          </a:xfrm>
        </p:spPr>
        <p:txBody>
          <a:bodyPr/>
          <a:lstStyle/>
          <a:p>
            <a:r>
              <a:rPr lang="ro-RO" dirty="0"/>
              <a:t> International Student Symposium "IF IM CAD„</a:t>
            </a:r>
          </a:p>
          <a:p>
            <a:r>
              <a:rPr lang="en-US" sz="1200" dirty="0">
                <a:effectLst/>
                <a:ea typeface="PMingLiU" panose="02020500000000000000" pitchFamily="18" charset="-120"/>
              </a:rPr>
              <a:t>May 9</a:t>
            </a:r>
            <a:r>
              <a:rPr lang="ro-RO" sz="1200" dirty="0">
                <a:effectLst/>
                <a:ea typeface="PMingLiU" panose="02020500000000000000" pitchFamily="18" charset="-120"/>
              </a:rPr>
              <a:t>-10 </a:t>
            </a:r>
            <a:r>
              <a:rPr lang="en-US" sz="1200" dirty="0" err="1">
                <a:effectLst/>
                <a:ea typeface="PMingLiU" panose="02020500000000000000" pitchFamily="18" charset="-120"/>
              </a:rPr>
              <a:t>th</a:t>
            </a:r>
            <a:r>
              <a:rPr lang="en-US" sz="1200" dirty="0">
                <a:effectLst/>
                <a:ea typeface="PMingLiU" panose="02020500000000000000" pitchFamily="18" charset="-120"/>
              </a:rPr>
              <a:t>, 2025</a:t>
            </a:r>
            <a:endParaRPr lang="ro-RO" dirty="0"/>
          </a:p>
          <a:p>
            <a:endParaRPr lang="en-US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137EDD56-22CB-EE6C-7B50-17E952982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78061"/>
            <a:ext cx="7128792" cy="59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/>
              <a:t>Conclusions &amp; Perspectives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CA9218-F6FC-D273-303D-8B28F92DE217}"/>
              </a:ext>
            </a:extLst>
          </p:cNvPr>
          <p:cNvSpPr/>
          <p:nvPr/>
        </p:nvSpPr>
        <p:spPr>
          <a:xfrm>
            <a:off x="533518" y="1124744"/>
            <a:ext cx="69968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pts; Conclusions &amp; perspectives </a:t>
            </a:r>
            <a:r>
              <a:rPr lang="ro-RO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  <a:r>
              <a:rPr lang="en-US" altLang="ja-JP" sz="15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pts</a:t>
            </a:r>
            <a:endParaRPr lang="en-GB" altLang="fr-FR" sz="15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285AF-EF69-43BC-A353-FF8BE51AE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02F46CD-DB93-4AE4-AAE7-BB477282B1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61" y="6121807"/>
            <a:ext cx="4114800" cy="4856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2881</TotalTime>
  <Words>365</Words>
  <Application>Microsoft Office PowerPoint</Application>
  <PresentationFormat>Expunere pe ecran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6</vt:i4>
      </vt:variant>
    </vt:vector>
  </HeadingPairs>
  <TitlesOfParts>
    <vt:vector size="12" baseType="lpstr">
      <vt:lpstr>MS Mincho</vt:lpstr>
      <vt:lpstr>MS PGothic</vt:lpstr>
      <vt:lpstr>PMingLiU</vt:lpstr>
      <vt:lpstr>Arial</vt:lpstr>
      <vt:lpstr>Calibri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HomeUser</dc:creator>
  <cp:lastModifiedBy>reviewer</cp:lastModifiedBy>
  <cp:revision>24</cp:revision>
  <dcterms:created xsi:type="dcterms:W3CDTF">2017-01-18T21:47:00Z</dcterms:created>
  <dcterms:modified xsi:type="dcterms:W3CDTF">2025-04-03T08:33:24Z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1033-12.2.0.13431</vt:lpwstr>
  </property>
  <property fmtid="{D5CDD505-2E9C-101B-9397-08002B2CF9AE}" pid="3" name="ICV">
    <vt:lpwstr>445BE11907744157955BF40423A38318_13</vt:lpwstr>
  </property>
</Properties>
</file>