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3763"/>
  <p:notesSz cx="6858000" cy="9144000"/>
  <p:custDataLst>
    <p:tags r:id="rId3"/>
  </p:custDataLst>
  <p:defaultTextStyle>
    <a:defPPr>
      <a:defRPr lang="en-US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45" autoAdjust="0"/>
  </p:normalViewPr>
  <p:slideViewPr>
    <p:cSldViewPr>
      <p:cViewPr>
        <p:scale>
          <a:sx n="50" d="100"/>
          <a:sy n="50" d="100"/>
        </p:scale>
        <p:origin x="630" y="-618"/>
      </p:cViewPr>
      <p:guideLst>
        <p:guide orient="horz" pos="1348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6914"/>
            <a:ext cx="25737979" cy="91750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5466"/>
            <a:ext cx="21195983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F2DD-338B-4D60-B29F-B79A938C05CA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4830-9F1C-4509-90F8-03CE23BAE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CF426-8DF7-449B-96C5-0A4CC25F3CB3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B6653-262B-4DB9-A4A1-61702F3A9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5052" y="8996719"/>
            <a:ext cx="21458829" cy="1917450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8046" y="8996719"/>
            <a:ext cx="63882336" cy="1917450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389F5-4F3D-4A57-9B7E-844A6A6D4DE0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646A4-4371-4DFA-8058-4E2CA1964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9062-8452-411F-9393-0DBB483AC560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5CDCA-303B-46E9-8AF8-0C22A804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5386"/>
            <a:ext cx="25737979" cy="850130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2065"/>
            <a:ext cx="25737979" cy="93633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17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23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35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4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94BD-6FD3-425F-B814-070C56911BAF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B2A0A-A08E-4F33-AF20-A9AA284AD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8048" y="52434610"/>
            <a:ext cx="42670582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3295" y="52434610"/>
            <a:ext cx="42670585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4EC9-CA45-422D-9369-5D514B765907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52C3-55D6-4836-A405-5577EB025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136"/>
            <a:ext cx="27251978" cy="71339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1309"/>
            <a:ext cx="13378914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4342"/>
            <a:ext cx="13378914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0" y="9581309"/>
            <a:ext cx="13384169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0" y="13574342"/>
            <a:ext cx="13384169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AE73B-D6A4-4FAD-9711-F5688D0848E8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7D21-91AD-4A61-B17E-6E7F621E2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A775F-2C91-41CE-B4E1-1518BD8BED26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58C5-ECDA-45FC-916B-4573122B6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394D-F0F0-42E3-9B65-F160C3233D46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88388-04A3-4101-908C-59F6377B0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2" y="1704225"/>
            <a:ext cx="9961903" cy="725286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227"/>
            <a:ext cx="16927348" cy="36531826"/>
          </a:xfrm>
        </p:spPr>
        <p:txBody>
          <a:bodyPr/>
          <a:lstStyle>
            <a:lvl1pPr>
              <a:defRPr sz="147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2" y="8957087"/>
            <a:ext cx="9961903" cy="29278967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34652-485D-440F-953E-46FC3E376C7B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3294-30BE-4D7B-B716-3EFF1824A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8" y="29962635"/>
            <a:ext cx="18167985" cy="353725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8" y="3824596"/>
            <a:ext cx="18167985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8117" indent="0">
              <a:buNone/>
              <a:defRPr sz="12700"/>
            </a:lvl2pPr>
            <a:lvl3pPr marL="4176234" indent="0">
              <a:buNone/>
              <a:defRPr sz="10900"/>
            </a:lvl3pPr>
            <a:lvl4pPr marL="6264351" indent="0">
              <a:buNone/>
              <a:defRPr sz="9100"/>
            </a:lvl4pPr>
            <a:lvl5pPr marL="8352468" indent="0">
              <a:buNone/>
              <a:defRPr sz="9100"/>
            </a:lvl5pPr>
            <a:lvl6pPr marL="10440585" indent="0">
              <a:buNone/>
              <a:defRPr sz="9100"/>
            </a:lvl6pPr>
            <a:lvl7pPr marL="12528702" indent="0">
              <a:buNone/>
              <a:defRPr sz="9100"/>
            </a:lvl7pPr>
            <a:lvl8pPr marL="14616819" indent="0">
              <a:buNone/>
              <a:defRPr sz="9100"/>
            </a:lvl8pPr>
            <a:lvl9pPr marL="16704936" indent="0">
              <a:buNone/>
              <a:defRPr sz="9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8" y="33499892"/>
            <a:ext cx="18167985" cy="5023495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C358F-B2A8-4811-823B-2D98DCDC9DF6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FF64D-A37E-4207-A3D2-200E768DA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6" y="1714310"/>
            <a:ext cx="27251025" cy="713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6" y="9987439"/>
            <a:ext cx="27251025" cy="2824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l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91CECD-3240-4E72-95A8-435272695EE6}" type="datetimeFigureOut">
              <a:rPr lang="en-US"/>
              <a:pPr>
                <a:defRPr/>
              </a:pPr>
              <a:t>21-Jan-25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1975"/>
            <a:ext cx="9588500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ctr" defTabSz="4176234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r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DE07D-3771-4B2B-AB6D-B6A3695FE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fontAlgn="base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643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760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877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994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17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234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351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468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585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702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819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936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436" y="5129884"/>
            <a:ext cx="27290713" cy="3673066"/>
          </a:xfrm>
        </p:spPr>
        <p:txBody>
          <a:bodyPr rtlCol="0">
            <a:noAutofit/>
          </a:bodyPr>
          <a:lstStyle/>
          <a:p>
            <a:pPr defTabSz="4176234" fontAlgn="auto">
              <a:spcAft>
                <a:spcPts val="0"/>
              </a:spcAft>
              <a:defRPr/>
            </a:pPr>
            <a:r>
              <a:rPr lang="en-GB" sz="8600" b="1" dirty="0">
                <a:latin typeface="Times New Roman" pitchFamily="18" charset="0"/>
                <a:cs typeface="Times New Roman" pitchFamily="18" charset="0"/>
              </a:rPr>
              <a:t>THE ECOPHYSILOGY OF CARBON IN FRUIT TREES: A DRIVER OF PRODUCTIVITY, A TOOL TO FACE CLIMATE CHANGE</a:t>
            </a:r>
            <a:endParaRPr lang="en-US" sz="8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5903" y="9520561"/>
            <a:ext cx="18182020" cy="5184576"/>
          </a:xfrm>
        </p:spPr>
        <p:txBody>
          <a:bodyPr rtlCol="0">
            <a:noAutofit/>
          </a:bodyPr>
          <a:lstStyle/>
          <a:p>
            <a:pPr algn="l" defTabSz="4176234" fontAlgn="auto">
              <a:spcAft>
                <a:spcPts val="0"/>
              </a:spcAft>
              <a:defRPr/>
            </a:pPr>
            <a:r>
              <a:rPr lang="it-IT" sz="5400" b="1" dirty="0">
                <a:solidFill>
                  <a:schemeClr val="tx1"/>
                </a:solidFill>
              </a:rPr>
              <a:t>Name1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Name2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Name3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2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5400" b="1" dirty="0">
                <a:solidFill>
                  <a:schemeClr val="tx1"/>
                </a:solidFill>
              </a:rPr>
              <a:t>Scientific Coordinator: Lect. PhD. Eng. </a:t>
            </a:r>
            <a:r>
              <a:rPr lang="en-GB" sz="5400" b="1">
                <a:solidFill>
                  <a:schemeClr val="tx1"/>
                </a:solidFill>
              </a:rPr>
              <a:t>Florin-Sava </a:t>
            </a:r>
            <a:r>
              <a:rPr lang="en-GB" sz="5400" b="1" dirty="0">
                <a:solidFill>
                  <a:schemeClr val="tx1"/>
                </a:solidFill>
              </a:rPr>
              <a:t>IONESCU</a:t>
            </a:r>
            <a:r>
              <a:rPr lang="it-IT" sz="5400" b="1" baseline="30000" dirty="0">
                <a:solidFill>
                  <a:schemeClr val="tx1"/>
                </a:solidFill>
              </a:rPr>
              <a:t> 1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1 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University of Agronomic Sciences and Veterinary Medicine of Bucharest, </a:t>
            </a:r>
            <a:r>
              <a:rPr lang="ro-RO" sz="4000" dirty="0">
                <a:solidFill>
                  <a:schemeClr val="tx1"/>
                </a:solidFill>
                <a:latin typeface="+mj-lt"/>
              </a:rPr>
              <a:t>Romania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59 </a:t>
            </a:r>
            <a:r>
              <a:rPr lang="en-GB" sz="4000" dirty="0" err="1">
                <a:solidFill>
                  <a:schemeClr val="tx1"/>
                </a:solidFill>
              </a:rPr>
              <a:t>Marasti</a:t>
            </a:r>
            <a:r>
              <a:rPr lang="en-GB" sz="4000" dirty="0">
                <a:solidFill>
                  <a:schemeClr val="tx1"/>
                </a:solidFill>
              </a:rPr>
              <a:t> Blvd, District 1, 011464, Bucharest, Romania, email1@domain1.ro</a:t>
            </a:r>
            <a:endParaRPr lang="en-US" sz="4000" dirty="0">
              <a:solidFill>
                <a:schemeClr val="tx1"/>
              </a:solidFill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2 </a:t>
            </a:r>
            <a:r>
              <a:rPr lang="en-US" sz="4000" dirty="0">
                <a:solidFill>
                  <a:schemeClr val="tx1"/>
                </a:solidFill>
              </a:rPr>
              <a:t>University of Agronomic Sciences and Veterinary Medicine </a:t>
            </a:r>
            <a:r>
              <a:rPr lang="en-US" sz="4000" dirty="0" err="1">
                <a:solidFill>
                  <a:schemeClr val="tx1"/>
                </a:solidFill>
              </a:rPr>
              <a:t>Cluj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ro-RO" sz="4000" dirty="0">
                <a:solidFill>
                  <a:schemeClr val="tx1"/>
                </a:solidFill>
              </a:rPr>
              <a:t>Romania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30 </a:t>
            </a:r>
            <a:r>
              <a:rPr lang="en-GB" sz="4000" dirty="0" err="1">
                <a:solidFill>
                  <a:schemeClr val="tx1"/>
                </a:solidFill>
              </a:rPr>
              <a:t>Iancului</a:t>
            </a:r>
            <a:r>
              <a:rPr lang="en-GB" sz="4000" dirty="0">
                <a:solidFill>
                  <a:schemeClr val="tx1"/>
                </a:solidFill>
              </a:rPr>
              <a:t> Blvd, 610064, </a:t>
            </a:r>
            <a:r>
              <a:rPr lang="en-GB" sz="4000" dirty="0" err="1">
                <a:solidFill>
                  <a:schemeClr val="tx1"/>
                </a:solidFill>
              </a:rPr>
              <a:t>Cluj</a:t>
            </a:r>
            <a:r>
              <a:rPr lang="en-GB" sz="4000" dirty="0">
                <a:solidFill>
                  <a:schemeClr val="tx1"/>
                </a:solidFill>
              </a:rPr>
              <a:t>, Romania, email2@domain2.com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42443" y="15272683"/>
            <a:ext cx="13033375" cy="58471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200" b="1" dirty="0" err="1">
                <a:latin typeface="+mj-lt"/>
                <a:cs typeface="+mn-cs"/>
              </a:rPr>
              <a:t>Keywords</a:t>
            </a:r>
            <a:r>
              <a:rPr lang="ro-RO" sz="3200" dirty="0">
                <a:latin typeface="+mj-lt"/>
                <a:cs typeface="+mn-cs"/>
              </a:rPr>
              <a:t>:</a:t>
            </a:r>
            <a:r>
              <a:rPr lang="en-US" sz="3200" dirty="0">
                <a:latin typeface="+mj-lt"/>
                <a:cs typeface="+mn-cs"/>
              </a:rPr>
              <a:t> keyword1</a:t>
            </a:r>
            <a:r>
              <a:rPr lang="en-US" sz="3200">
                <a:latin typeface="+mj-lt"/>
                <a:cs typeface="+mn-cs"/>
              </a:rPr>
              <a:t>, keyword2.</a:t>
            </a:r>
            <a:endParaRPr lang="en-US" sz="3200" dirty="0">
              <a:latin typeface="+mj-lt"/>
              <a:cs typeface="+mn-cs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3699828" y="17948207"/>
            <a:ext cx="40324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683603" y="20972055"/>
            <a:ext cx="76328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339787" y="31410993"/>
            <a:ext cx="4536504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2000" b="1" noProof="1"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CONCLUSIONS</a:t>
            </a:r>
            <a:endParaRPr lang="en-US" sz="3600" noProof="1">
              <a:latin typeface="+mj-lt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2187659" y="38249879"/>
            <a:ext cx="7200800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dirty="0">
                <a:latin typeface="+mj-lt"/>
                <a:ea typeface="Calibri" pitchFamily="34" charset="0"/>
                <a:cs typeface="Times New Roman" pitchFamily="18" charset="0"/>
              </a:rPr>
              <a:t>ACKNOWLEDGEMENTS</a:t>
            </a:r>
            <a:endParaRPr lang="en-US" sz="3600" dirty="0">
              <a:latin typeface="+mj-lt"/>
              <a:cs typeface="Arial" pitchFamily="34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-677788"/>
            <a:ext cx="184150" cy="13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j-lt"/>
              <a:cs typeface="+mn-cs"/>
            </a:endParaRPr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-12700" y="20682089"/>
            <a:ext cx="0" cy="2592000"/>
          </a:xfrm>
          <a:prstGeom prst="line">
            <a:avLst/>
          </a:prstGeom>
          <a:ln w="76200"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2187659" y="24644054"/>
            <a:ext cx="7200800" cy="646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+mn-lt"/>
              </a:rPr>
              <a:t>RESULTS AND DISCUSSIONS</a:t>
            </a:r>
            <a:endParaRPr lang="en-US" sz="3600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12791E-248C-DC00-C059-89CE589AF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50" y="527125"/>
            <a:ext cx="29550674" cy="406774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1006</TotalTime>
  <Words>114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THE ECOPHYSILOGY OF CARBON IN FRUIT TREES: A DRIVER OF PRODUCTIVITY, A TOOL TO FACE CLIMATE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Fruiting of Some Sweet Cherry Cultivars on SL64 Rootstock in the South-Eastern Part of Romania</dc:title>
  <dc:creator>Adrian</dc:creator>
  <cp:lastModifiedBy>User</cp:lastModifiedBy>
  <cp:revision>241</cp:revision>
  <dcterms:created xsi:type="dcterms:W3CDTF">2011-08-18T08:47:05Z</dcterms:created>
  <dcterms:modified xsi:type="dcterms:W3CDTF">2025-01-21T09:17:31Z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3E3948D5-7FAC-4C8A-B032-4A594CDF2783</vt:lpwstr>
  </property>
  <property fmtid="{D5CDD505-2E9C-101B-9397-08002B2CF9AE}" pid="3" name="ArticulatePath">
    <vt:lpwstr>Poster_Template_IFIMCAD_2019</vt:lpwstr>
  </property>
</Properties>
</file>