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>
        <p:scale>
          <a:sx n="33" d="100"/>
          <a:sy n="33" d="100"/>
        </p:scale>
        <p:origin x="1267" y="158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22/01/2024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GB" sz="8600" b="1" dirty="0">
                <a:latin typeface="Times New Roman" pitchFamily="18" charset="0"/>
                <a:cs typeface="Times New Roman" pitchFamily="18" charset="0"/>
              </a:rPr>
              <a:t>THE ECOPHYSILOGY OF CARBON IN FRUIT TREES: A DRIVER OF PRODUCTIVITY, A TOOL TO FACE CLIMATE CHANGE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9520561"/>
            <a:ext cx="18182020" cy="5184576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5400" b="1" dirty="0">
                <a:solidFill>
                  <a:schemeClr val="tx1"/>
                </a:solidFill>
              </a:rPr>
              <a:t>Scientific Coordinator: Lect. PhD. Eng. </a:t>
            </a:r>
            <a:r>
              <a:rPr lang="en-GB" sz="5400" b="1">
                <a:solidFill>
                  <a:schemeClr val="tx1"/>
                </a:solidFill>
              </a:rPr>
              <a:t>Florin-Sava </a:t>
            </a:r>
            <a:r>
              <a:rPr lang="en-GB" sz="5400" b="1" dirty="0">
                <a:solidFill>
                  <a:schemeClr val="tx1"/>
                </a:solidFill>
              </a:rPr>
              <a:t>IONESCU</a:t>
            </a:r>
            <a:r>
              <a:rPr lang="it-IT" sz="5400" b="1" baseline="30000" dirty="0">
                <a:solidFill>
                  <a:schemeClr val="tx1"/>
                </a:solidFill>
              </a:rPr>
              <a:t> 1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Agronomic Sciences and Veterinary Medicine of Bucharest,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59 </a:t>
            </a:r>
            <a:r>
              <a:rPr lang="en-GB" sz="4000" dirty="0" err="1">
                <a:solidFill>
                  <a:schemeClr val="tx1"/>
                </a:solidFill>
              </a:rPr>
              <a:t>Marasti</a:t>
            </a:r>
            <a:r>
              <a:rPr lang="en-GB" sz="4000" dirty="0">
                <a:solidFill>
                  <a:schemeClr val="tx1"/>
                </a:solidFill>
              </a:rPr>
              <a:t> Blvd, District 1, 011464, Bucharest, Romania, email1@domain1.ro</a:t>
            </a:r>
            <a:endParaRPr lang="en-US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University of Agronomic Sciences and Veterinary Medicine </a:t>
            </a:r>
            <a:r>
              <a:rPr lang="en-US" sz="4000" dirty="0" err="1">
                <a:solidFill>
                  <a:schemeClr val="tx1"/>
                </a:solidFill>
              </a:rPr>
              <a:t>Cluj</a:t>
            </a:r>
            <a:r>
              <a:rPr lang="en-US" sz="4000" dirty="0">
                <a:solidFill>
                  <a:schemeClr val="tx1"/>
                </a:solidFill>
              </a:rPr>
              <a:t>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</a:rPr>
              <a:t>30 </a:t>
            </a:r>
            <a:r>
              <a:rPr lang="en-GB" sz="4000" dirty="0" err="1">
                <a:solidFill>
                  <a:schemeClr val="tx1"/>
                </a:solidFill>
              </a:rPr>
              <a:t>Iancului</a:t>
            </a:r>
            <a:r>
              <a:rPr lang="en-GB" sz="4000" dirty="0">
                <a:solidFill>
                  <a:schemeClr val="tx1"/>
                </a:solidFill>
              </a:rPr>
              <a:t> Blvd, 610064, </a:t>
            </a:r>
            <a:r>
              <a:rPr lang="en-GB" sz="4000" dirty="0" err="1">
                <a:solidFill>
                  <a:schemeClr val="tx1"/>
                </a:solidFill>
              </a:rPr>
              <a:t>Cluj</a:t>
            </a:r>
            <a:r>
              <a:rPr lang="en-GB" sz="4000" dirty="0">
                <a:solidFill>
                  <a:schemeClr val="tx1"/>
                </a:solidFill>
              </a:rPr>
              <a:t>, Romania, email2@domain2.com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87659" y="38249879"/>
            <a:ext cx="7200800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78AA40A-965B-476E-BB11-6F2C7A3E3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4" y="519561"/>
            <a:ext cx="29549913" cy="406311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986</TotalTime>
  <Words>114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THE ECOPHYSILOGY OF CARBON IN FRUIT TREES: A DRIVER OF PRODUCTIVITY, A TOOL TO FACE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USER</cp:lastModifiedBy>
  <cp:revision>240</cp:revision>
  <dcterms:created xsi:type="dcterms:W3CDTF">2011-08-18T08:47:05Z</dcterms:created>
  <dcterms:modified xsi:type="dcterms:W3CDTF">2024-01-22T11:21:55Z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3E3948D5-7FAC-4C8A-B032-4A594CDF2783</vt:lpwstr>
  </property>
  <property fmtid="{D5CDD505-2E9C-101B-9397-08002B2CF9AE}" pid="3" name="ArticulatePath">
    <vt:lpwstr>Poster_Template_IFIMCAD_2019</vt:lpwstr>
  </property>
</Properties>
</file>